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2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9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3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7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0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5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0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5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1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8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0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6F97A-1A96-40BD-96F6-D66E8288A20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2FC36-9935-4CB3-AD51-9FBADB41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440" y="643466"/>
            <a:ext cx="7503120" cy="55710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75838" y="1521554"/>
            <a:ext cx="514877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Sequencing Events with </a:t>
            </a:r>
            <a:r>
              <a:rPr lang="en-US" sz="1400" b="1" dirty="0" err="1"/>
              <a:t>BeeBots</a:t>
            </a:r>
            <a:r>
              <a:rPr lang="en-US" sz="1400" dirty="0"/>
              <a:t>  </a:t>
            </a:r>
          </a:p>
          <a:p>
            <a:r>
              <a:rPr lang="en-US" sz="1200" u="sng" dirty="0"/>
              <a:t>Objective</a:t>
            </a:r>
            <a:r>
              <a:rPr lang="en-US" sz="1200" dirty="0"/>
              <a:t>: I can sequence the events in a story.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/>
              <a:t>Materials</a:t>
            </a:r>
            <a:r>
              <a:rPr lang="en-US" sz="1200" dirty="0"/>
              <a:t>:</a:t>
            </a:r>
          </a:p>
          <a:p>
            <a:r>
              <a:rPr lang="en-US" sz="1200" dirty="0"/>
              <a:t>Read Aloud with a journey involved (ex. </a:t>
            </a:r>
            <a:r>
              <a:rPr lang="en-US" sz="1200" i="1" dirty="0"/>
              <a:t>We're Going on a Bear Hunt </a:t>
            </a:r>
            <a:r>
              <a:rPr lang="en-US" sz="1200" dirty="0"/>
              <a:t>or </a:t>
            </a:r>
            <a:r>
              <a:rPr lang="en-US" sz="1200" i="1" dirty="0"/>
              <a:t>Rosie's Walk, </a:t>
            </a:r>
            <a:r>
              <a:rPr lang="en-US" sz="1200" dirty="0"/>
              <a:t>Construction paper, Sequence cards, </a:t>
            </a:r>
            <a:r>
              <a:rPr lang="en-US" sz="1200" dirty="0" err="1"/>
              <a:t>BeeBots</a:t>
            </a:r>
            <a:endParaRPr lang="en-US" sz="1200" dirty="0"/>
          </a:p>
          <a:p>
            <a:endParaRPr lang="en-US" sz="1200" dirty="0"/>
          </a:p>
          <a:p>
            <a:r>
              <a:rPr lang="en-US" sz="1200" u="sng" dirty="0"/>
              <a:t>Procedure</a:t>
            </a:r>
            <a:r>
              <a:rPr lang="en-US" sz="1200" dirty="0"/>
              <a:t>:  </a:t>
            </a:r>
          </a:p>
          <a:p>
            <a:r>
              <a:rPr lang="en-US" sz="1200" dirty="0"/>
              <a:t>Read </a:t>
            </a:r>
            <a:r>
              <a:rPr lang="en-US" sz="1200" i="1" dirty="0"/>
              <a:t>Rosie's Walk</a:t>
            </a:r>
            <a:r>
              <a:rPr lang="en-US" sz="1200" dirty="0"/>
              <a:t> by Pat Hutchins or another book with a journey involved.</a:t>
            </a:r>
          </a:p>
          <a:p>
            <a:r>
              <a:rPr lang="en-US" sz="1200" dirty="0"/>
              <a:t>After reading, construct a Bee-Bot mat that includes the different </a:t>
            </a:r>
            <a:br>
              <a:rPr lang="en-US" sz="1200" dirty="0"/>
            </a:br>
            <a:r>
              <a:rPr lang="en-US" sz="1200" dirty="0"/>
              <a:t>Collaboratively retell the story and agree the sequence of moves Bee-Bot will need to make to follow the same path followed in the story. </a:t>
            </a:r>
          </a:p>
          <a:p>
            <a:r>
              <a:rPr lang="en-US" sz="1200" dirty="0"/>
              <a:t>Place the Bee-Bots on the mat and see if they can follow the path correctly. </a:t>
            </a:r>
            <a:br>
              <a:rPr lang="en-US" sz="1200" dirty="0"/>
            </a:br>
            <a:endParaRPr lang="en-US" sz="1200" dirty="0"/>
          </a:p>
          <a:p>
            <a:r>
              <a:rPr lang="en-US" sz="1200" u="sng" dirty="0"/>
              <a:t>Assessment:</a:t>
            </a:r>
            <a:endParaRPr lang="en-US" sz="1200" dirty="0"/>
          </a:p>
          <a:p>
            <a:r>
              <a:rPr lang="en-US" sz="1200" dirty="0"/>
              <a:t>Use a simple checklist or rubric:</a:t>
            </a:r>
          </a:p>
          <a:p>
            <a:r>
              <a:rPr lang="en-US" sz="1200" dirty="0"/>
              <a:t>We placed the sequence cards in order:  ALL   SOME   NONE</a:t>
            </a:r>
          </a:p>
          <a:p>
            <a:r>
              <a:rPr lang="en-US" sz="1200" dirty="0"/>
              <a:t>We programmed the </a:t>
            </a:r>
            <a:r>
              <a:rPr lang="en-US" sz="1200" dirty="0" err="1"/>
              <a:t>BeeBot</a:t>
            </a:r>
            <a:r>
              <a:rPr lang="en-US" sz="1200" dirty="0"/>
              <a:t> to follow the path correctly:  YES  SOME  NO</a:t>
            </a:r>
          </a:p>
          <a:p>
            <a:br>
              <a:rPr lang="en-US" sz="1200" dirty="0"/>
            </a:br>
            <a:r>
              <a:rPr lang="en-US" sz="1200" dirty="0"/>
              <a:t>Based on lesson from:  http://tinyurl.com/yankgyds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83983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440" y="643466"/>
            <a:ext cx="7503120" cy="55710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75838" y="1521554"/>
            <a:ext cx="514877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Creative Dramatics with Legos</a:t>
            </a:r>
            <a:endParaRPr lang="en-US" sz="1400" dirty="0"/>
          </a:p>
          <a:p>
            <a:pPr algn="ctr"/>
            <a:endParaRPr lang="en-US" sz="1400" dirty="0"/>
          </a:p>
          <a:p>
            <a:r>
              <a:rPr lang="en-US" sz="1200" u="sng" dirty="0"/>
              <a:t>Objective</a:t>
            </a:r>
            <a:r>
              <a:rPr lang="en-US" sz="1200" dirty="0"/>
              <a:t>: I can participate in creative dramatics.</a:t>
            </a:r>
          </a:p>
          <a:p>
            <a:r>
              <a:rPr lang="en-US" sz="1200" dirty="0"/>
              <a:t> </a:t>
            </a:r>
          </a:p>
          <a:p>
            <a:endParaRPr lang="en-US" sz="1200" dirty="0"/>
          </a:p>
          <a:p>
            <a:r>
              <a:rPr lang="en-US" sz="1200" u="sng" dirty="0"/>
              <a:t>Materials</a:t>
            </a:r>
            <a:r>
              <a:rPr lang="en-US" sz="1200" dirty="0"/>
              <a:t>:</a:t>
            </a:r>
          </a:p>
          <a:p>
            <a:r>
              <a:rPr lang="en-US" sz="1200" i="1" dirty="0"/>
              <a:t>The Most Magnificent Thing </a:t>
            </a:r>
            <a:r>
              <a:rPr lang="en-US" sz="1200" dirty="0"/>
              <a:t>by Ashley Spires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u="sng" dirty="0"/>
              <a:t>Procedure</a:t>
            </a:r>
            <a:r>
              <a:rPr lang="en-US" sz="1200" dirty="0"/>
              <a:t>:  </a:t>
            </a:r>
          </a:p>
          <a:p>
            <a:r>
              <a:rPr lang="en-US" sz="1200" dirty="0"/>
              <a:t>Read </a:t>
            </a:r>
            <a:r>
              <a:rPr lang="en-US" sz="1200" i="1" dirty="0"/>
              <a:t>The Most Magnificent Thing</a:t>
            </a:r>
            <a:r>
              <a:rPr lang="en-US" sz="1200" dirty="0"/>
              <a:t>.  Discuss what made her most magnificent thing so magnificent.  Ask students to brainstorm what “magnificent” thing they would build for our playground. </a:t>
            </a:r>
          </a:p>
          <a:p>
            <a:r>
              <a:rPr lang="en-US" sz="1200" dirty="0"/>
              <a:t>Have students build that item using </a:t>
            </a:r>
            <a:r>
              <a:rPr lang="en-US" sz="1200" dirty="0" err="1"/>
              <a:t>K’nex</a:t>
            </a:r>
            <a:r>
              <a:rPr lang="en-US" sz="1200" dirty="0"/>
              <a:t>.</a:t>
            </a:r>
            <a:br>
              <a:rPr lang="en-US" sz="1200" dirty="0"/>
            </a:br>
            <a:endParaRPr lang="en-US" sz="1200" dirty="0"/>
          </a:p>
          <a:p>
            <a:endParaRPr lang="en-US" sz="1200" dirty="0"/>
          </a:p>
          <a:p>
            <a:r>
              <a:rPr lang="en-US" sz="1200" u="sng" dirty="0"/>
              <a:t>Assessment:</a:t>
            </a:r>
            <a:endParaRPr lang="en-US" sz="1200" dirty="0"/>
          </a:p>
          <a:p>
            <a:r>
              <a:rPr lang="en-US" sz="1200" dirty="0"/>
              <a:t>Use a simple checklist or rubric</a:t>
            </a:r>
          </a:p>
        </p:txBody>
      </p:sp>
    </p:spTree>
    <p:extLst>
      <p:ext uri="{BB962C8B-B14F-4D97-AF65-F5344CB8AC3E}">
        <p14:creationId xmlns:p14="http://schemas.microsoft.com/office/powerpoint/2010/main" val="67609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440" y="643466"/>
            <a:ext cx="7503120" cy="55710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75838" y="1521554"/>
            <a:ext cx="514877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Creating a Setting with Legos</a:t>
            </a:r>
            <a:endParaRPr lang="en-US" sz="1400" dirty="0"/>
          </a:p>
          <a:p>
            <a:pPr algn="ctr"/>
            <a:endParaRPr lang="en-US" sz="1400" dirty="0"/>
          </a:p>
          <a:p>
            <a:r>
              <a:rPr lang="en-US" sz="1200" u="sng" dirty="0"/>
              <a:t>Objective</a:t>
            </a:r>
            <a:r>
              <a:rPr lang="en-US" sz="1200" dirty="0"/>
              <a:t>: I can identify the setting of a story.</a:t>
            </a:r>
          </a:p>
          <a:p>
            <a:r>
              <a:rPr lang="en-US" sz="1200" dirty="0"/>
              <a:t> </a:t>
            </a:r>
          </a:p>
          <a:p>
            <a:endParaRPr lang="en-US" sz="1200" dirty="0"/>
          </a:p>
          <a:p>
            <a:r>
              <a:rPr lang="en-US" sz="1200" u="sng" dirty="0"/>
              <a:t>Materials</a:t>
            </a:r>
            <a:r>
              <a:rPr lang="en-US" sz="1200" dirty="0"/>
              <a:t>:</a:t>
            </a:r>
          </a:p>
          <a:p>
            <a:r>
              <a:rPr lang="en-US" sz="1200" i="1" dirty="0"/>
              <a:t>Oh No! </a:t>
            </a:r>
            <a:r>
              <a:rPr lang="en-US" sz="1200" dirty="0"/>
              <a:t>by Candace Fleming</a:t>
            </a:r>
            <a:br>
              <a:rPr lang="en-US" sz="1200" dirty="0"/>
            </a:br>
            <a:r>
              <a:rPr lang="en-US" sz="1200" dirty="0"/>
              <a:t>Legos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u="sng" dirty="0"/>
              <a:t>Procedure</a:t>
            </a:r>
            <a:r>
              <a:rPr lang="en-US" sz="1200" dirty="0"/>
              <a:t>:  </a:t>
            </a:r>
          </a:p>
          <a:p>
            <a:r>
              <a:rPr lang="en-US" sz="1200" dirty="0"/>
              <a:t>Read the book </a:t>
            </a:r>
            <a:r>
              <a:rPr lang="en-US" sz="1200" i="1" dirty="0"/>
              <a:t>Oh No! </a:t>
            </a:r>
            <a:r>
              <a:rPr lang="en-US" sz="1200" dirty="0"/>
              <a:t>by Candace Fleming. </a:t>
            </a:r>
          </a:p>
          <a:p>
            <a:r>
              <a:rPr lang="en-US" sz="1200" dirty="0"/>
              <a:t>Discuss the characters, setting and important events.</a:t>
            </a:r>
          </a:p>
          <a:p>
            <a:r>
              <a:rPr lang="en-US" sz="1200" dirty="0"/>
              <a:t>Create the setting of the story out of </a:t>
            </a:r>
            <a:r>
              <a:rPr lang="en-US" sz="1200" dirty="0" err="1"/>
              <a:t>legos</a:t>
            </a:r>
            <a:endParaRPr lang="en-US" sz="1200" dirty="0"/>
          </a:p>
          <a:p>
            <a:endParaRPr lang="en-US" sz="1200" dirty="0"/>
          </a:p>
          <a:p>
            <a:br>
              <a:rPr lang="en-US" sz="1200" dirty="0"/>
            </a:br>
            <a:r>
              <a:rPr lang="en-US" sz="1200" u="sng" dirty="0"/>
              <a:t>Assessment:</a:t>
            </a:r>
            <a:endParaRPr lang="en-US" sz="1200" dirty="0"/>
          </a:p>
          <a:p>
            <a:r>
              <a:rPr lang="en-US" sz="1200" dirty="0"/>
              <a:t>Use a simple checklist or rubric</a:t>
            </a:r>
          </a:p>
        </p:txBody>
      </p:sp>
    </p:spTree>
    <p:extLst>
      <p:ext uri="{BB962C8B-B14F-4D97-AF65-F5344CB8AC3E}">
        <p14:creationId xmlns:p14="http://schemas.microsoft.com/office/powerpoint/2010/main" val="402775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440" y="643466"/>
            <a:ext cx="7503120" cy="55710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75838" y="1521554"/>
            <a:ext cx="514877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Retelling with Playdough</a:t>
            </a:r>
            <a:endParaRPr lang="en-US" sz="1400" dirty="0"/>
          </a:p>
          <a:p>
            <a:pPr algn="ctr"/>
            <a:endParaRPr lang="en-US" sz="1400" dirty="0"/>
          </a:p>
          <a:p>
            <a:r>
              <a:rPr lang="en-US" sz="1200" u="sng" dirty="0"/>
              <a:t>Objective</a:t>
            </a:r>
            <a:r>
              <a:rPr lang="en-US" sz="1200" dirty="0"/>
              <a:t>: I can retell the important events in a story.</a:t>
            </a:r>
          </a:p>
          <a:p>
            <a:r>
              <a:rPr lang="en-US" sz="1200" dirty="0"/>
              <a:t> </a:t>
            </a:r>
          </a:p>
          <a:p>
            <a:endParaRPr lang="en-US" sz="1200" dirty="0"/>
          </a:p>
          <a:p>
            <a:r>
              <a:rPr lang="en-US" sz="1200" u="sng" dirty="0"/>
              <a:t>Materials</a:t>
            </a:r>
            <a:r>
              <a:rPr lang="en-US" sz="1200" dirty="0"/>
              <a:t>:</a:t>
            </a:r>
          </a:p>
          <a:p>
            <a:r>
              <a:rPr lang="en-US" sz="1200" i="1" dirty="0" err="1"/>
              <a:t>Scaredy</a:t>
            </a:r>
            <a:r>
              <a:rPr lang="en-US" sz="1200" i="1" dirty="0"/>
              <a:t> Squirrel at the Beach </a:t>
            </a:r>
            <a:r>
              <a:rPr lang="en-US" sz="1200" dirty="0"/>
              <a:t>by  Melanie Watts</a:t>
            </a:r>
            <a:br>
              <a:rPr lang="en-US" sz="1200" dirty="0"/>
            </a:br>
            <a:r>
              <a:rPr lang="en-US" sz="1200" dirty="0"/>
              <a:t>Playdough</a:t>
            </a:r>
            <a:br>
              <a:rPr lang="en-US" sz="1200" dirty="0"/>
            </a:br>
            <a:r>
              <a:rPr lang="en-US" sz="1200" dirty="0"/>
              <a:t>Beach Mats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u="sng" dirty="0"/>
              <a:t>Procedure</a:t>
            </a:r>
            <a:r>
              <a:rPr lang="en-US" sz="1200" dirty="0"/>
              <a:t>:  </a:t>
            </a:r>
          </a:p>
          <a:p>
            <a:r>
              <a:rPr lang="en-US" sz="1200" dirty="0"/>
              <a:t>Read the book </a:t>
            </a:r>
            <a:r>
              <a:rPr lang="en-US" sz="1200" i="1" dirty="0" err="1"/>
              <a:t>Scaredy</a:t>
            </a:r>
            <a:r>
              <a:rPr lang="en-US" sz="1200" i="1" dirty="0"/>
              <a:t> Squirrel at the Beach </a:t>
            </a:r>
            <a:r>
              <a:rPr lang="en-US" sz="1200" dirty="0"/>
              <a:t>by Melanie Watts. </a:t>
            </a:r>
          </a:p>
          <a:p>
            <a:r>
              <a:rPr lang="en-US" sz="1200" dirty="0"/>
              <a:t>Discuss the characters, setting and important events.</a:t>
            </a:r>
          </a:p>
          <a:p>
            <a:r>
              <a:rPr lang="en-US" sz="1200" dirty="0"/>
              <a:t>Create details to the story using playdough and Expo markers on printed mats</a:t>
            </a:r>
          </a:p>
          <a:p>
            <a:endParaRPr lang="en-US" sz="1200" dirty="0"/>
          </a:p>
          <a:p>
            <a:br>
              <a:rPr lang="en-US" sz="1200" dirty="0"/>
            </a:br>
            <a:r>
              <a:rPr lang="en-US" sz="1200" u="sng" dirty="0"/>
              <a:t>Assessment:</a:t>
            </a:r>
            <a:endParaRPr lang="en-US" sz="1200" dirty="0"/>
          </a:p>
          <a:p>
            <a:r>
              <a:rPr lang="en-US" sz="1200" dirty="0"/>
              <a:t>Use a simple checklist or rubric</a:t>
            </a:r>
          </a:p>
        </p:txBody>
      </p:sp>
    </p:spTree>
    <p:extLst>
      <p:ext uri="{BB962C8B-B14F-4D97-AF65-F5344CB8AC3E}">
        <p14:creationId xmlns:p14="http://schemas.microsoft.com/office/powerpoint/2010/main" val="832228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440" y="643466"/>
            <a:ext cx="7503120" cy="55710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6938" t="26145" r="6070" b="9029"/>
          <a:stretch/>
        </p:blipFill>
        <p:spPr>
          <a:xfrm>
            <a:off x="4333462" y="1595509"/>
            <a:ext cx="3723860" cy="366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61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48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Diane V. Stinson</dc:creator>
  <cp:lastModifiedBy>Diane V. Stinson</cp:lastModifiedBy>
  <cp:revision>5</cp:revision>
  <dcterms:created xsi:type="dcterms:W3CDTF">2017-08-18T15:19:35Z</dcterms:created>
  <dcterms:modified xsi:type="dcterms:W3CDTF">2017-08-18T18:10:49Z</dcterms:modified>
</cp:coreProperties>
</file>